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47" r:id="rId3"/>
    <p:sldId id="360" r:id="rId4"/>
    <p:sldId id="303" r:id="rId5"/>
    <p:sldId id="363" r:id="rId6"/>
    <p:sldId id="362" r:id="rId7"/>
    <p:sldId id="364" r:id="rId8"/>
    <p:sldId id="331" r:id="rId9"/>
    <p:sldId id="365" r:id="rId10"/>
    <p:sldId id="367" r:id="rId11"/>
    <p:sldId id="366" r:id="rId12"/>
    <p:sldId id="368" r:id="rId13"/>
    <p:sldId id="359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7211" autoAdjust="0"/>
  </p:normalViewPr>
  <p:slideViewPr>
    <p:cSldViewPr>
      <p:cViewPr varScale="1">
        <p:scale>
          <a:sx n="106" d="100"/>
          <a:sy n="106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0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59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0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1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Realising Testing Value Through Deployment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0" y="5132726"/>
            <a:ext cx="6248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 multi stage pipeline in Jenkins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4CCB7-7C31-B64F-8ED2-F421C878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10" y="1944358"/>
            <a:ext cx="4648580" cy="2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3340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Principles of building a pipeline to facilitate balanced testing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A5FA0F-5B30-B94C-9E5E-8F34AE81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1634948"/>
            <a:ext cx="6172200" cy="34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in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Based on reading the abstract and pre-requisites.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Confidence out of 10, on the scale.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&gt; 8 make yourselves known!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664DA-6C3D-164F-8AC1-F469C20900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" y="1914839"/>
            <a:ext cx="30166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Questions before we start?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457200"/>
            <a:ext cx="230505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Suman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3BB42-BC11-9440-9AB3-7A71E7FC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81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228600"/>
            <a:ext cx="1524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3345A-DF71-474C-860A-C7A2E3C3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816100"/>
            <a:ext cx="3225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anything is constrained by your ability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to deploy safely…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Pipelines facilitate balanced testing, giving a varied view of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8CC5-41EB-0747-91AD-C1FD8B99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445966"/>
            <a:ext cx="317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Time taken to start testing increases with unreliable deployments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DC660-86EE-3C42-9F41-3BD20842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448982"/>
            <a:ext cx="3327400" cy="29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4889205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New ways to contribute as testers in a changing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E801-D69E-3047-A3EE-73C25AF5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4478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 excellent to each other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467" y="1295400"/>
            <a:ext cx="3276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of conduct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Ask questions now, deep dive later.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those around you, varied experience in the room.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Technical problems? Flag them and share.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4ACC-BB57-4F40-92CD-A5E5F5D1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4648200" cy="38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5181600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Recognising pipeline technology and terminology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A0406-6762-C645-8F01-0AB04384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47" y="1544311"/>
            <a:ext cx="3962399" cy="34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78476</TotalTime>
  <Words>164</Words>
  <Application>Microsoft Macintosh PowerPoint</Application>
  <PresentationFormat>On-screen Show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631</cp:revision>
  <cp:lastPrinted>2014-02-12T13:02:37Z</cp:lastPrinted>
  <dcterms:created xsi:type="dcterms:W3CDTF">2006-08-16T00:00:00Z</dcterms:created>
  <dcterms:modified xsi:type="dcterms:W3CDTF">2019-03-30T21:32:32Z</dcterms:modified>
</cp:coreProperties>
</file>